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sldIdLst>
    <p:sldId id="257" r:id="rId2"/>
    <p:sldId id="275" r:id="rId3"/>
    <p:sldId id="281" r:id="rId4"/>
    <p:sldId id="290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09"/>
  </p:normalViewPr>
  <p:slideViewPr>
    <p:cSldViewPr snapToGrid="0" snapToObjects="1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Oval 203">
            <a:extLst>
              <a:ext uri="{FF2B5EF4-FFF2-40B4-BE49-F238E27FC236}">
                <a16:creationId xmlns:a16="http://schemas.microsoft.com/office/drawing/2014/main" id="{59EF9546-F632-5A44-BA24-6871848D1CDC}"/>
              </a:ext>
            </a:extLst>
          </p:cNvPr>
          <p:cNvSpPr/>
          <p:nvPr userDrawn="1"/>
        </p:nvSpPr>
        <p:spPr>
          <a:xfrm>
            <a:off x="3005694" y="5109679"/>
            <a:ext cx="6180613" cy="6301014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DC79B08-ACC3-D14B-86F6-40706E14FDE7}"/>
              </a:ext>
            </a:extLst>
          </p:cNvPr>
          <p:cNvSpPr/>
          <p:nvPr userDrawn="1"/>
        </p:nvSpPr>
        <p:spPr>
          <a:xfrm>
            <a:off x="7805505" y="64294"/>
            <a:ext cx="6600825" cy="6729412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B9D1D1D-1BA6-E14E-807A-7A6A645DEEEE}"/>
              </a:ext>
            </a:extLst>
          </p:cNvPr>
          <p:cNvSpPr/>
          <p:nvPr userDrawn="1"/>
        </p:nvSpPr>
        <p:spPr>
          <a:xfrm>
            <a:off x="-2214329" y="64294"/>
            <a:ext cx="6600825" cy="6729412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10DEB9C-12B6-4648-A9C4-99ABD33EC883}"/>
              </a:ext>
            </a:extLst>
          </p:cNvPr>
          <p:cNvSpPr/>
          <p:nvPr userDrawn="1"/>
        </p:nvSpPr>
        <p:spPr>
          <a:xfrm>
            <a:off x="3005694" y="-4550568"/>
            <a:ext cx="6180613" cy="6301014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2930D9C-C889-4128-906F-EF4928CB177C}"/>
              </a:ext>
            </a:extLst>
          </p:cNvPr>
          <p:cNvGrpSpPr/>
          <p:nvPr userDrawn="1"/>
        </p:nvGrpSpPr>
        <p:grpSpPr>
          <a:xfrm>
            <a:off x="3306141" y="631368"/>
            <a:ext cx="5591905" cy="5591905"/>
            <a:chOff x="3306141" y="631368"/>
            <a:chExt cx="5591905" cy="5591905"/>
          </a:xfrm>
        </p:grpSpPr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98ED97A1-A025-9B45-ABB6-543A948D5B1D}"/>
                </a:ext>
              </a:extLst>
            </p:cNvPr>
            <p:cNvSpPr/>
            <p:nvPr userDrawn="1"/>
          </p:nvSpPr>
          <p:spPr>
            <a:xfrm>
              <a:off x="5275366" y="4568458"/>
              <a:ext cx="1654815" cy="1654815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CA516589-C2A7-0846-A4DE-448BAE3409D3}"/>
                </a:ext>
              </a:extLst>
            </p:cNvPr>
            <p:cNvSpPr/>
            <p:nvPr userDrawn="1"/>
          </p:nvSpPr>
          <p:spPr>
            <a:xfrm>
              <a:off x="5275366" y="631368"/>
              <a:ext cx="1654815" cy="1654815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AE44C5F5-A394-614D-9C31-21B28F2555C2}"/>
                </a:ext>
              </a:extLst>
            </p:cNvPr>
            <p:cNvSpPr/>
            <p:nvPr userDrawn="1"/>
          </p:nvSpPr>
          <p:spPr>
            <a:xfrm rot="16200000">
              <a:off x="7243231" y="2605977"/>
              <a:ext cx="1654815" cy="1654815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43E11C87-9616-114F-A389-9F8364C700E2}"/>
                </a:ext>
              </a:extLst>
            </p:cNvPr>
            <p:cNvSpPr/>
            <p:nvPr userDrawn="1"/>
          </p:nvSpPr>
          <p:spPr>
            <a:xfrm rot="16200000">
              <a:off x="3306141" y="2605977"/>
              <a:ext cx="1654815" cy="1654815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5580BD06-D913-524C-9E42-F148923616FB}"/>
                </a:ext>
              </a:extLst>
            </p:cNvPr>
            <p:cNvSpPr/>
            <p:nvPr userDrawn="1"/>
          </p:nvSpPr>
          <p:spPr>
            <a:xfrm rot="18900000">
              <a:off x="6657067" y="3995244"/>
              <a:ext cx="1654815" cy="1654815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45F7B16B-D82E-3D46-87C1-CF4FFE1D844C}"/>
                </a:ext>
              </a:extLst>
            </p:cNvPr>
            <p:cNvSpPr/>
            <p:nvPr userDrawn="1"/>
          </p:nvSpPr>
          <p:spPr>
            <a:xfrm rot="18900000">
              <a:off x="3873123" y="1211301"/>
              <a:ext cx="1654815" cy="1654815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ECAB61F1-AFFB-EE4A-A216-5FBB1DE5E7A8}"/>
                </a:ext>
              </a:extLst>
            </p:cNvPr>
            <p:cNvSpPr/>
            <p:nvPr userDrawn="1"/>
          </p:nvSpPr>
          <p:spPr>
            <a:xfrm rot="2700000">
              <a:off x="3870526" y="3983914"/>
              <a:ext cx="1654815" cy="1654815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19EEFD48-A45C-CB43-B7A2-E55A4ED40361}"/>
                </a:ext>
              </a:extLst>
            </p:cNvPr>
            <p:cNvSpPr/>
            <p:nvPr userDrawn="1"/>
          </p:nvSpPr>
          <p:spPr>
            <a:xfrm rot="2700000">
              <a:off x="6654470" y="1199971"/>
              <a:ext cx="1654815" cy="1654815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25BBB614-3E72-DF44-B9CC-3CBE346A9DDA}"/>
              </a:ext>
            </a:extLst>
          </p:cNvPr>
          <p:cNvSpPr/>
          <p:nvPr userDrawn="1"/>
        </p:nvSpPr>
        <p:spPr>
          <a:xfrm>
            <a:off x="4291165" y="1589005"/>
            <a:ext cx="3609671" cy="367998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glow rad="228600">
              <a:schemeClr val="accent3">
                <a:satMod val="175000"/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3E3ED5EE-DC6A-A944-9119-6C5F8B5ED4DC}"/>
              </a:ext>
            </a:extLst>
          </p:cNvPr>
          <p:cNvGrpSpPr/>
          <p:nvPr userDrawn="1"/>
        </p:nvGrpSpPr>
        <p:grpSpPr>
          <a:xfrm>
            <a:off x="3890119" y="1215440"/>
            <a:ext cx="4405737" cy="4433614"/>
            <a:chOff x="3890119" y="1215440"/>
            <a:chExt cx="4405737" cy="4433614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6BEEFF3C-44BA-904E-AC04-EAAE1E7ACF0B}"/>
                </a:ext>
              </a:extLst>
            </p:cNvPr>
            <p:cNvSpPr/>
            <p:nvPr userDrawn="1"/>
          </p:nvSpPr>
          <p:spPr>
            <a:xfrm>
              <a:off x="5244993" y="1594581"/>
              <a:ext cx="90214" cy="902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405B5A13-AB7D-C549-BB1B-5E01C875F6BB}"/>
                </a:ext>
              </a:extLst>
            </p:cNvPr>
            <p:cNvSpPr/>
            <p:nvPr userDrawn="1"/>
          </p:nvSpPr>
          <p:spPr>
            <a:xfrm>
              <a:off x="6861919" y="1594581"/>
              <a:ext cx="90214" cy="902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E6C3571-C0D1-354F-AF51-20D48EB67A25}"/>
                </a:ext>
              </a:extLst>
            </p:cNvPr>
            <p:cNvSpPr/>
            <p:nvPr userDrawn="1"/>
          </p:nvSpPr>
          <p:spPr>
            <a:xfrm>
              <a:off x="4380772" y="1215440"/>
              <a:ext cx="90214" cy="902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BE4D0C3E-524E-9049-BB91-B963A0045CEF}"/>
                </a:ext>
              </a:extLst>
            </p:cNvPr>
            <p:cNvSpPr/>
            <p:nvPr userDrawn="1"/>
          </p:nvSpPr>
          <p:spPr>
            <a:xfrm>
              <a:off x="3890119" y="1689368"/>
              <a:ext cx="90214" cy="902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09A5E640-3DB5-3440-A1CA-35161C7A2DD4}"/>
                </a:ext>
              </a:extLst>
            </p:cNvPr>
            <p:cNvSpPr/>
            <p:nvPr userDrawn="1"/>
          </p:nvSpPr>
          <p:spPr>
            <a:xfrm>
              <a:off x="7726137" y="1215440"/>
              <a:ext cx="90214" cy="902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6913F2D3-96BB-7A45-86AA-DCA1CCF503CE}"/>
                </a:ext>
              </a:extLst>
            </p:cNvPr>
            <p:cNvSpPr/>
            <p:nvPr userDrawn="1"/>
          </p:nvSpPr>
          <p:spPr>
            <a:xfrm>
              <a:off x="8205642" y="1689368"/>
              <a:ext cx="90214" cy="902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0CA40CC2-B80D-1A48-B6CF-134CA75F1F61}"/>
                </a:ext>
              </a:extLst>
            </p:cNvPr>
            <p:cNvSpPr/>
            <p:nvPr userDrawn="1"/>
          </p:nvSpPr>
          <p:spPr>
            <a:xfrm>
              <a:off x="4246959" y="2581464"/>
              <a:ext cx="90214" cy="902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2700DEA-F54F-EB42-982B-007A44E007D0}"/>
                </a:ext>
              </a:extLst>
            </p:cNvPr>
            <p:cNvSpPr/>
            <p:nvPr userDrawn="1"/>
          </p:nvSpPr>
          <p:spPr>
            <a:xfrm>
              <a:off x="7854379" y="2581464"/>
              <a:ext cx="90214" cy="902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5EE6C5E4-467D-1A4D-A6BD-8E78C26495B0}"/>
                </a:ext>
              </a:extLst>
            </p:cNvPr>
            <p:cNvSpPr/>
            <p:nvPr userDrawn="1"/>
          </p:nvSpPr>
          <p:spPr>
            <a:xfrm>
              <a:off x="3890119" y="5084914"/>
              <a:ext cx="90214" cy="902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B45852B8-7860-5541-A505-3C04F5514227}"/>
                </a:ext>
              </a:extLst>
            </p:cNvPr>
            <p:cNvSpPr/>
            <p:nvPr userDrawn="1"/>
          </p:nvSpPr>
          <p:spPr>
            <a:xfrm>
              <a:off x="4380772" y="5558840"/>
              <a:ext cx="90214" cy="902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86373C33-5850-5A4F-B658-00750E9D5E39}"/>
                </a:ext>
              </a:extLst>
            </p:cNvPr>
            <p:cNvSpPr/>
            <p:nvPr userDrawn="1"/>
          </p:nvSpPr>
          <p:spPr>
            <a:xfrm>
              <a:off x="4246959" y="4198391"/>
              <a:ext cx="90214" cy="902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3CFEE39C-C2AA-1640-A4E7-A6D5E97549CA}"/>
                </a:ext>
              </a:extLst>
            </p:cNvPr>
            <p:cNvSpPr/>
            <p:nvPr userDrawn="1"/>
          </p:nvSpPr>
          <p:spPr>
            <a:xfrm>
              <a:off x="5244993" y="5174122"/>
              <a:ext cx="90214" cy="902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3ADCD68-D984-C845-BECC-1E9E35669969}"/>
                </a:ext>
              </a:extLst>
            </p:cNvPr>
            <p:cNvSpPr/>
            <p:nvPr userDrawn="1"/>
          </p:nvSpPr>
          <p:spPr>
            <a:xfrm>
              <a:off x="8205642" y="5096066"/>
              <a:ext cx="90214" cy="902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10FB22FD-121A-2443-85C8-6CF49B6DF893}"/>
                </a:ext>
              </a:extLst>
            </p:cNvPr>
            <p:cNvSpPr/>
            <p:nvPr userDrawn="1"/>
          </p:nvSpPr>
          <p:spPr>
            <a:xfrm>
              <a:off x="7726137" y="5553264"/>
              <a:ext cx="90214" cy="902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4AEFF09A-11DC-A04B-B3A4-CA668D1096E8}"/>
                </a:ext>
              </a:extLst>
            </p:cNvPr>
            <p:cNvSpPr/>
            <p:nvPr userDrawn="1"/>
          </p:nvSpPr>
          <p:spPr>
            <a:xfrm>
              <a:off x="6861919" y="5168547"/>
              <a:ext cx="90214" cy="902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5EB7353-1547-CC4C-9EEF-C714B933C2A8}"/>
                </a:ext>
              </a:extLst>
            </p:cNvPr>
            <p:cNvSpPr/>
            <p:nvPr userDrawn="1"/>
          </p:nvSpPr>
          <p:spPr>
            <a:xfrm>
              <a:off x="7826349" y="4044151"/>
              <a:ext cx="90214" cy="902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3" name="Title 222">
            <a:extLst>
              <a:ext uri="{FF2B5EF4-FFF2-40B4-BE49-F238E27FC236}">
                <a16:creationId xmlns:a16="http://schemas.microsoft.com/office/drawing/2014/main" id="{199DDB27-EE70-9F41-BD4C-EB9BAC403D5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465863" y="2650008"/>
            <a:ext cx="3260273" cy="1573653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37DACDED-70D3-441B-9E8C-9189DE51BF33}"/>
              </a:ext>
            </a:extLst>
          </p:cNvPr>
          <p:cNvGrpSpPr/>
          <p:nvPr userDrawn="1"/>
        </p:nvGrpSpPr>
        <p:grpSpPr>
          <a:xfrm>
            <a:off x="-5239512" y="-7342632"/>
            <a:ext cx="10674521" cy="10674521"/>
            <a:chOff x="0" y="0"/>
            <a:chExt cx="10674521" cy="10674521"/>
          </a:xfrm>
        </p:grpSpPr>
        <p:sp>
          <p:nvSpPr>
            <p:cNvPr id="217" name="Circle">
              <a:extLst>
                <a:ext uri="{FF2B5EF4-FFF2-40B4-BE49-F238E27FC236}">
                  <a16:creationId xmlns:a16="http://schemas.microsoft.com/office/drawing/2014/main" id="{24A8E1BC-66FF-4EB5-86AF-733261BF6FC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460" y="82721"/>
              <a:ext cx="10515600" cy="1051560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C462CA8E-5118-482F-B533-DDC20E9AF257}"/>
                </a:ext>
              </a:extLst>
            </p:cNvPr>
            <p:cNvSpPr/>
            <p:nvPr userDrawn="1"/>
          </p:nvSpPr>
          <p:spPr>
            <a:xfrm rot="10800000">
              <a:off x="4997738" y="10494093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755E2786-7782-4508-9DB6-9EF1C75C0608}"/>
                </a:ext>
              </a:extLst>
            </p:cNvPr>
            <p:cNvSpPr/>
            <p:nvPr userDrawn="1"/>
          </p:nvSpPr>
          <p:spPr>
            <a:xfrm>
              <a:off x="5501390" y="0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6136DDB-2061-4163-BBDD-F47DCBCF8475}"/>
                </a:ext>
              </a:extLst>
            </p:cNvPr>
            <p:cNvSpPr/>
            <p:nvPr/>
          </p:nvSpPr>
          <p:spPr>
            <a:xfrm rot="16200000">
              <a:off x="0" y="4997739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EB955C9C-64DA-420E-9E83-07B7117C493A}"/>
                </a:ext>
              </a:extLst>
            </p:cNvPr>
            <p:cNvSpPr/>
            <p:nvPr/>
          </p:nvSpPr>
          <p:spPr>
            <a:xfrm rot="5400000">
              <a:off x="10494093" y="5501391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B47C4BEB-4F9D-4B82-BE42-924A2C92C255}"/>
                </a:ext>
              </a:extLst>
            </p:cNvPr>
            <p:cNvSpPr/>
            <p:nvPr/>
          </p:nvSpPr>
          <p:spPr>
            <a:xfrm rot="12600000">
              <a:off x="2407616" y="9666468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E0FFD990-F2FD-4766-9BA4-071CA0383780}"/>
                </a:ext>
              </a:extLst>
            </p:cNvPr>
            <p:cNvSpPr/>
            <p:nvPr/>
          </p:nvSpPr>
          <p:spPr>
            <a:xfrm rot="1800000">
              <a:off x="8090838" y="830143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8EC5A126-5F97-4BA7-B3B7-FA41ADFA0965}"/>
                </a:ext>
              </a:extLst>
            </p:cNvPr>
            <p:cNvSpPr/>
            <p:nvPr/>
          </p:nvSpPr>
          <p:spPr>
            <a:xfrm rot="18000000">
              <a:off x="827625" y="240761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11027913-497F-4C49-881A-EBF48E573CDC}"/>
                </a:ext>
              </a:extLst>
            </p:cNvPr>
            <p:cNvSpPr/>
            <p:nvPr/>
          </p:nvSpPr>
          <p:spPr>
            <a:xfrm rot="7200000">
              <a:off x="9663950" y="8090839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52DA45C6-0D78-4A00-9AE9-3681E0B60490}"/>
                </a:ext>
              </a:extLst>
            </p:cNvPr>
            <p:cNvSpPr/>
            <p:nvPr/>
          </p:nvSpPr>
          <p:spPr>
            <a:xfrm rot="14400000">
              <a:off x="578317" y="7654662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B41D2CFC-7624-4A52-87A8-241242FDCCA6}"/>
                </a:ext>
              </a:extLst>
            </p:cNvPr>
            <p:cNvSpPr/>
            <p:nvPr/>
          </p:nvSpPr>
          <p:spPr>
            <a:xfrm rot="3600000">
              <a:off x="9918294" y="2843791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46B4355D-3548-4BE1-8577-7E256D717797}"/>
                </a:ext>
              </a:extLst>
            </p:cNvPr>
            <p:cNvSpPr/>
            <p:nvPr/>
          </p:nvSpPr>
          <p:spPr>
            <a:xfrm rot="19800000">
              <a:off x="2839430" y="57831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34780132-EF87-4401-B6CE-B65B63D1BA55}"/>
                </a:ext>
              </a:extLst>
            </p:cNvPr>
            <p:cNvSpPr/>
            <p:nvPr/>
          </p:nvSpPr>
          <p:spPr>
            <a:xfrm rot="9000000">
              <a:off x="7650301" y="9918294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997E2114-F814-42CD-B08D-9A20E97898B2}"/>
                </a:ext>
              </a:extLst>
            </p:cNvPr>
            <p:cNvSpPr/>
            <p:nvPr/>
          </p:nvSpPr>
          <p:spPr>
            <a:xfrm rot="11220000">
              <a:off x="4360142" y="10424599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30D0F9A2-06B0-4257-9AEF-F812619810BB}"/>
                </a:ext>
              </a:extLst>
            </p:cNvPr>
            <p:cNvSpPr/>
            <p:nvPr/>
          </p:nvSpPr>
          <p:spPr>
            <a:xfrm rot="420000">
              <a:off x="6138948" y="7010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1F4BAB06-8577-4596-ABC4-A3DC509FA3D8}"/>
                </a:ext>
              </a:extLst>
            </p:cNvPr>
            <p:cNvSpPr/>
            <p:nvPr/>
          </p:nvSpPr>
          <p:spPr>
            <a:xfrm rot="16620000">
              <a:off x="69494" y="4360143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E3002280-3018-4B45-AE59-A63050B93501}"/>
                </a:ext>
              </a:extLst>
            </p:cNvPr>
            <p:cNvSpPr/>
            <p:nvPr/>
          </p:nvSpPr>
          <p:spPr>
            <a:xfrm rot="5820000">
              <a:off x="10423986" y="6138949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2C6E2AA2-1478-4E9F-B160-5425DBA23ED4}"/>
                </a:ext>
              </a:extLst>
            </p:cNvPr>
            <p:cNvSpPr/>
            <p:nvPr/>
          </p:nvSpPr>
          <p:spPr>
            <a:xfrm rot="13020000">
              <a:off x="1890189" y="928748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64016B95-2E83-4E0D-9717-DC2428D00F89}"/>
                </a:ext>
              </a:extLst>
            </p:cNvPr>
            <p:cNvSpPr/>
            <p:nvPr/>
          </p:nvSpPr>
          <p:spPr>
            <a:xfrm rot="2220000">
              <a:off x="8607926" y="120963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4DEF0265-403F-422A-83D4-8D1E4D4ADD56}"/>
                </a:ext>
              </a:extLst>
            </p:cNvPr>
            <p:cNvSpPr/>
            <p:nvPr/>
          </p:nvSpPr>
          <p:spPr>
            <a:xfrm rot="18420000">
              <a:off x="1206606" y="1890190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0EEC7C1E-2565-433D-9EEA-0EC73EA09796}"/>
                </a:ext>
              </a:extLst>
            </p:cNvPr>
            <p:cNvSpPr/>
            <p:nvPr/>
          </p:nvSpPr>
          <p:spPr>
            <a:xfrm rot="7620000">
              <a:off x="9284456" y="860792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1A3DEE6A-94A5-4428-8AFD-2497A4E90C09}"/>
                </a:ext>
              </a:extLst>
            </p:cNvPr>
            <p:cNvSpPr/>
            <p:nvPr/>
          </p:nvSpPr>
          <p:spPr>
            <a:xfrm rot="14820000">
              <a:off x="319702" y="7067741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B63C2021-40B6-4FE5-A7A5-5C0A012D9C46}"/>
                </a:ext>
              </a:extLst>
            </p:cNvPr>
            <p:cNvSpPr/>
            <p:nvPr/>
          </p:nvSpPr>
          <p:spPr>
            <a:xfrm rot="4020000">
              <a:off x="10176358" y="3430986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AC86AA84-944A-4C2F-8177-CF6C74556B47}"/>
                </a:ext>
              </a:extLst>
            </p:cNvPr>
            <p:cNvSpPr/>
            <p:nvPr/>
          </p:nvSpPr>
          <p:spPr>
            <a:xfrm rot="20220000">
              <a:off x="3426351" y="319702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3732F3E3-6276-4EC7-A67F-F190AE2ED8DF}"/>
                </a:ext>
              </a:extLst>
            </p:cNvPr>
            <p:cNvSpPr/>
            <p:nvPr/>
          </p:nvSpPr>
          <p:spPr>
            <a:xfrm rot="9420000">
              <a:off x="7063106" y="10176358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674321BC-F3F4-4DAD-824D-DD830A26F316}"/>
              </a:ext>
            </a:extLst>
          </p:cNvPr>
          <p:cNvGrpSpPr/>
          <p:nvPr userDrawn="1"/>
        </p:nvGrpSpPr>
        <p:grpSpPr>
          <a:xfrm rot="20880000">
            <a:off x="6940296" y="-7342632"/>
            <a:ext cx="10674521" cy="10674521"/>
            <a:chOff x="0" y="0"/>
            <a:chExt cx="10674521" cy="10674521"/>
          </a:xfrm>
        </p:grpSpPr>
        <p:sp>
          <p:nvSpPr>
            <p:cNvPr id="249" name="Circle">
              <a:extLst>
                <a:ext uri="{FF2B5EF4-FFF2-40B4-BE49-F238E27FC236}">
                  <a16:creationId xmlns:a16="http://schemas.microsoft.com/office/drawing/2014/main" id="{418285AE-4255-4F6B-BB45-B0AA9F520E3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460" y="82721"/>
              <a:ext cx="10515600" cy="1051560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62CAEAF5-EA63-48A0-9E24-9EFE57D550C4}"/>
                </a:ext>
              </a:extLst>
            </p:cNvPr>
            <p:cNvSpPr/>
            <p:nvPr userDrawn="1"/>
          </p:nvSpPr>
          <p:spPr>
            <a:xfrm rot="10800000">
              <a:off x="4997738" y="10494093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EECDF8FF-85F8-4924-8D17-B91BC19AA410}"/>
                </a:ext>
              </a:extLst>
            </p:cNvPr>
            <p:cNvSpPr/>
            <p:nvPr userDrawn="1"/>
          </p:nvSpPr>
          <p:spPr>
            <a:xfrm>
              <a:off x="5501390" y="0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9398B503-B29C-4E86-9ED9-951877198302}"/>
                </a:ext>
              </a:extLst>
            </p:cNvPr>
            <p:cNvSpPr/>
            <p:nvPr/>
          </p:nvSpPr>
          <p:spPr>
            <a:xfrm rot="16200000">
              <a:off x="0" y="4997739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DD406C3C-86BB-4A58-9C4C-BB70729035D0}"/>
                </a:ext>
              </a:extLst>
            </p:cNvPr>
            <p:cNvSpPr/>
            <p:nvPr/>
          </p:nvSpPr>
          <p:spPr>
            <a:xfrm rot="5400000">
              <a:off x="10494093" y="5501391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A67D23F8-4DF9-40DA-A61F-6DAC98175FD2}"/>
                </a:ext>
              </a:extLst>
            </p:cNvPr>
            <p:cNvSpPr/>
            <p:nvPr/>
          </p:nvSpPr>
          <p:spPr>
            <a:xfrm rot="12600000">
              <a:off x="2407616" y="9666468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1DB5CF1C-1067-4A83-8F5B-E6C7EA2E9605}"/>
                </a:ext>
              </a:extLst>
            </p:cNvPr>
            <p:cNvSpPr/>
            <p:nvPr/>
          </p:nvSpPr>
          <p:spPr>
            <a:xfrm rot="1800000">
              <a:off x="8090838" y="830143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457E941B-5F19-4600-92E8-EA0CB2E21974}"/>
                </a:ext>
              </a:extLst>
            </p:cNvPr>
            <p:cNvSpPr/>
            <p:nvPr/>
          </p:nvSpPr>
          <p:spPr>
            <a:xfrm rot="18000000">
              <a:off x="827625" y="240761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95079FFA-FE25-420A-A0AC-69676ED7228C}"/>
                </a:ext>
              </a:extLst>
            </p:cNvPr>
            <p:cNvSpPr/>
            <p:nvPr/>
          </p:nvSpPr>
          <p:spPr>
            <a:xfrm rot="7200000">
              <a:off x="9663950" y="8090839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352DD2E0-C0BC-415F-860B-37D022E41F80}"/>
                </a:ext>
              </a:extLst>
            </p:cNvPr>
            <p:cNvSpPr/>
            <p:nvPr/>
          </p:nvSpPr>
          <p:spPr>
            <a:xfrm rot="14400000">
              <a:off x="578317" y="7654662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4142231B-508E-44CA-AB30-AF16D52360D5}"/>
                </a:ext>
              </a:extLst>
            </p:cNvPr>
            <p:cNvSpPr/>
            <p:nvPr/>
          </p:nvSpPr>
          <p:spPr>
            <a:xfrm rot="3600000">
              <a:off x="9918294" y="2843791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C9468462-E5FB-4530-AB56-4F8A8D56FAA4}"/>
                </a:ext>
              </a:extLst>
            </p:cNvPr>
            <p:cNvSpPr/>
            <p:nvPr/>
          </p:nvSpPr>
          <p:spPr>
            <a:xfrm rot="19800000">
              <a:off x="2839430" y="57831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0B15EE13-2A6F-453E-AA59-0F3D29EE59E1}"/>
                </a:ext>
              </a:extLst>
            </p:cNvPr>
            <p:cNvSpPr/>
            <p:nvPr/>
          </p:nvSpPr>
          <p:spPr>
            <a:xfrm rot="9000000">
              <a:off x="7650301" y="9918294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B4B50F0A-3E89-48D0-A9DF-4DEA16B109C6}"/>
                </a:ext>
              </a:extLst>
            </p:cNvPr>
            <p:cNvSpPr/>
            <p:nvPr/>
          </p:nvSpPr>
          <p:spPr>
            <a:xfrm rot="11220000">
              <a:off x="4360142" y="10424599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9BD19CD9-D300-41A4-91A5-D70872444885}"/>
                </a:ext>
              </a:extLst>
            </p:cNvPr>
            <p:cNvSpPr/>
            <p:nvPr/>
          </p:nvSpPr>
          <p:spPr>
            <a:xfrm rot="420000">
              <a:off x="6138948" y="7010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71859452-CFFE-4CBB-B5F8-BB4975E6F2BD}"/>
                </a:ext>
              </a:extLst>
            </p:cNvPr>
            <p:cNvSpPr/>
            <p:nvPr/>
          </p:nvSpPr>
          <p:spPr>
            <a:xfrm rot="16620000">
              <a:off x="69494" y="4360143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AA435E52-404A-49D6-98AF-9F80826AED77}"/>
                </a:ext>
              </a:extLst>
            </p:cNvPr>
            <p:cNvSpPr/>
            <p:nvPr/>
          </p:nvSpPr>
          <p:spPr>
            <a:xfrm rot="5820000">
              <a:off x="10423986" y="6138949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6D9F8158-23AD-4C90-97D2-E54615FD7FAA}"/>
                </a:ext>
              </a:extLst>
            </p:cNvPr>
            <p:cNvSpPr/>
            <p:nvPr/>
          </p:nvSpPr>
          <p:spPr>
            <a:xfrm rot="13020000">
              <a:off x="1890189" y="928748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54F95176-DB3E-4610-B3E6-DF6E09E40173}"/>
                </a:ext>
              </a:extLst>
            </p:cNvPr>
            <p:cNvSpPr/>
            <p:nvPr/>
          </p:nvSpPr>
          <p:spPr>
            <a:xfrm rot="2220000">
              <a:off x="8607926" y="120963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B7DA7358-F019-4619-BC92-F0367C4B1A80}"/>
                </a:ext>
              </a:extLst>
            </p:cNvPr>
            <p:cNvSpPr/>
            <p:nvPr/>
          </p:nvSpPr>
          <p:spPr>
            <a:xfrm rot="18420000">
              <a:off x="1206606" y="1890190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6A644A59-5C1D-49C5-865C-10525C1C35C2}"/>
                </a:ext>
              </a:extLst>
            </p:cNvPr>
            <p:cNvSpPr/>
            <p:nvPr/>
          </p:nvSpPr>
          <p:spPr>
            <a:xfrm rot="7620000">
              <a:off x="9284456" y="860792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42814A0A-435B-46B4-AE47-875CE17873AE}"/>
                </a:ext>
              </a:extLst>
            </p:cNvPr>
            <p:cNvSpPr/>
            <p:nvPr/>
          </p:nvSpPr>
          <p:spPr>
            <a:xfrm rot="14820000">
              <a:off x="319702" y="7067741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7C63FEFB-DFB9-4EAE-A6DA-C84662758C14}"/>
                </a:ext>
              </a:extLst>
            </p:cNvPr>
            <p:cNvSpPr/>
            <p:nvPr/>
          </p:nvSpPr>
          <p:spPr>
            <a:xfrm rot="4020000">
              <a:off x="10176358" y="3430986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0BA8485E-8C23-407C-B01D-67906FA9F8C6}"/>
                </a:ext>
              </a:extLst>
            </p:cNvPr>
            <p:cNvSpPr/>
            <p:nvPr/>
          </p:nvSpPr>
          <p:spPr>
            <a:xfrm rot="20220000">
              <a:off x="3426351" y="319702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B30DE372-E0FD-498D-8DCD-0F9BA361F57B}"/>
                </a:ext>
              </a:extLst>
            </p:cNvPr>
            <p:cNvSpPr/>
            <p:nvPr/>
          </p:nvSpPr>
          <p:spPr>
            <a:xfrm rot="9420000">
              <a:off x="7063106" y="10176358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F9D245E7-E534-436B-9A73-8D314AC3F268}"/>
              </a:ext>
            </a:extLst>
          </p:cNvPr>
          <p:cNvGrpSpPr/>
          <p:nvPr userDrawn="1"/>
        </p:nvGrpSpPr>
        <p:grpSpPr>
          <a:xfrm rot="20880000">
            <a:off x="-5239512" y="3593592"/>
            <a:ext cx="10674521" cy="10674521"/>
            <a:chOff x="0" y="0"/>
            <a:chExt cx="10674521" cy="10674521"/>
          </a:xfrm>
        </p:grpSpPr>
        <p:sp>
          <p:nvSpPr>
            <p:cNvPr id="275" name="Circle">
              <a:extLst>
                <a:ext uri="{FF2B5EF4-FFF2-40B4-BE49-F238E27FC236}">
                  <a16:creationId xmlns:a16="http://schemas.microsoft.com/office/drawing/2014/main" id="{3915E75B-88D9-42E6-B81B-FC9B672BB31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460" y="82721"/>
              <a:ext cx="10515600" cy="1051560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D5B73FEB-6D69-418F-BF44-EC7FA8B10196}"/>
                </a:ext>
              </a:extLst>
            </p:cNvPr>
            <p:cNvSpPr/>
            <p:nvPr userDrawn="1"/>
          </p:nvSpPr>
          <p:spPr>
            <a:xfrm rot="10800000">
              <a:off x="4997738" y="10494093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253700DF-CD8B-43C0-8644-480CBC6A3570}"/>
                </a:ext>
              </a:extLst>
            </p:cNvPr>
            <p:cNvSpPr/>
            <p:nvPr userDrawn="1"/>
          </p:nvSpPr>
          <p:spPr>
            <a:xfrm>
              <a:off x="5501390" y="0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B65C9139-0F7F-40A6-B1CE-397519C22AF9}"/>
                </a:ext>
              </a:extLst>
            </p:cNvPr>
            <p:cNvSpPr/>
            <p:nvPr/>
          </p:nvSpPr>
          <p:spPr>
            <a:xfrm rot="16200000">
              <a:off x="0" y="4997739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6AC2CE4D-0A43-4B16-998C-2A9FD306A232}"/>
                </a:ext>
              </a:extLst>
            </p:cNvPr>
            <p:cNvSpPr/>
            <p:nvPr/>
          </p:nvSpPr>
          <p:spPr>
            <a:xfrm rot="5400000">
              <a:off x="10494093" y="5501391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F474921E-42D0-4DE9-B33C-729AC647042C}"/>
                </a:ext>
              </a:extLst>
            </p:cNvPr>
            <p:cNvSpPr/>
            <p:nvPr/>
          </p:nvSpPr>
          <p:spPr>
            <a:xfrm rot="12600000">
              <a:off x="2407616" y="9666468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04757D29-448D-4AAE-B75A-29A6E1085D2F}"/>
                </a:ext>
              </a:extLst>
            </p:cNvPr>
            <p:cNvSpPr/>
            <p:nvPr/>
          </p:nvSpPr>
          <p:spPr>
            <a:xfrm rot="1800000">
              <a:off x="8090838" y="830143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2835E006-32E3-4A8E-B8E3-886249FA7857}"/>
                </a:ext>
              </a:extLst>
            </p:cNvPr>
            <p:cNvSpPr/>
            <p:nvPr/>
          </p:nvSpPr>
          <p:spPr>
            <a:xfrm rot="18000000">
              <a:off x="827625" y="240761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631A591F-B8EF-40FE-A079-2EDD5A21275E}"/>
                </a:ext>
              </a:extLst>
            </p:cNvPr>
            <p:cNvSpPr/>
            <p:nvPr/>
          </p:nvSpPr>
          <p:spPr>
            <a:xfrm rot="7200000">
              <a:off x="9663950" y="8090839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50FE1066-EBF2-479A-A8FC-899CA1C2D8B9}"/>
                </a:ext>
              </a:extLst>
            </p:cNvPr>
            <p:cNvSpPr/>
            <p:nvPr/>
          </p:nvSpPr>
          <p:spPr>
            <a:xfrm rot="14400000">
              <a:off x="578317" y="7654662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307FD8A4-820F-427E-96C8-6771CAAF2F3D}"/>
                </a:ext>
              </a:extLst>
            </p:cNvPr>
            <p:cNvSpPr/>
            <p:nvPr/>
          </p:nvSpPr>
          <p:spPr>
            <a:xfrm rot="3600000">
              <a:off x="9918294" y="2843791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99C2035A-ECED-4FF0-A306-643C42709022}"/>
                </a:ext>
              </a:extLst>
            </p:cNvPr>
            <p:cNvSpPr/>
            <p:nvPr/>
          </p:nvSpPr>
          <p:spPr>
            <a:xfrm rot="19800000">
              <a:off x="2839430" y="57831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10478AF8-AF9E-45DC-BEE8-2A488F48F8B7}"/>
                </a:ext>
              </a:extLst>
            </p:cNvPr>
            <p:cNvSpPr/>
            <p:nvPr/>
          </p:nvSpPr>
          <p:spPr>
            <a:xfrm rot="9000000">
              <a:off x="7650301" y="9918294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5DD25048-D737-4439-B694-0824F3E7D892}"/>
                </a:ext>
              </a:extLst>
            </p:cNvPr>
            <p:cNvSpPr/>
            <p:nvPr/>
          </p:nvSpPr>
          <p:spPr>
            <a:xfrm rot="11220000">
              <a:off x="4360142" y="10424599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CC050D60-DFB0-4566-8D0B-18BA6ECEAB6D}"/>
                </a:ext>
              </a:extLst>
            </p:cNvPr>
            <p:cNvSpPr/>
            <p:nvPr/>
          </p:nvSpPr>
          <p:spPr>
            <a:xfrm rot="420000">
              <a:off x="6138948" y="7010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EC7EC839-73D3-418D-AF5D-A4435FB7DB3E}"/>
                </a:ext>
              </a:extLst>
            </p:cNvPr>
            <p:cNvSpPr/>
            <p:nvPr/>
          </p:nvSpPr>
          <p:spPr>
            <a:xfrm rot="16620000">
              <a:off x="69494" y="4360143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A3596D24-5B74-4895-B36B-566FCFBBEA3A}"/>
                </a:ext>
              </a:extLst>
            </p:cNvPr>
            <p:cNvSpPr/>
            <p:nvPr/>
          </p:nvSpPr>
          <p:spPr>
            <a:xfrm rot="5820000">
              <a:off x="10423986" y="6138949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4AEC05A3-4934-4F59-A7EA-84D390E41693}"/>
                </a:ext>
              </a:extLst>
            </p:cNvPr>
            <p:cNvSpPr/>
            <p:nvPr/>
          </p:nvSpPr>
          <p:spPr>
            <a:xfrm rot="13020000">
              <a:off x="1890189" y="928748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CCD293FE-369E-4FBE-84E1-EDECCF2F240E}"/>
                </a:ext>
              </a:extLst>
            </p:cNvPr>
            <p:cNvSpPr/>
            <p:nvPr/>
          </p:nvSpPr>
          <p:spPr>
            <a:xfrm rot="2220000">
              <a:off x="8607926" y="120963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176D17BE-B567-4D7A-AB48-E4893A0A6717}"/>
                </a:ext>
              </a:extLst>
            </p:cNvPr>
            <p:cNvSpPr/>
            <p:nvPr/>
          </p:nvSpPr>
          <p:spPr>
            <a:xfrm rot="18420000">
              <a:off x="1206606" y="1890190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43F76187-5155-44DC-A91C-CC7979DB225C}"/>
                </a:ext>
              </a:extLst>
            </p:cNvPr>
            <p:cNvSpPr/>
            <p:nvPr/>
          </p:nvSpPr>
          <p:spPr>
            <a:xfrm rot="7620000">
              <a:off x="9284456" y="860792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FAD2EC19-4C75-475B-BE1D-8B81C02347F6}"/>
                </a:ext>
              </a:extLst>
            </p:cNvPr>
            <p:cNvSpPr/>
            <p:nvPr/>
          </p:nvSpPr>
          <p:spPr>
            <a:xfrm rot="14820000">
              <a:off x="319702" y="7067741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BE69A44D-881D-41EE-86C2-6105F29FCAFC}"/>
                </a:ext>
              </a:extLst>
            </p:cNvPr>
            <p:cNvSpPr/>
            <p:nvPr/>
          </p:nvSpPr>
          <p:spPr>
            <a:xfrm rot="4020000">
              <a:off x="10176358" y="3430986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8C3639A7-6850-4E3C-936B-50812E08AA6C}"/>
                </a:ext>
              </a:extLst>
            </p:cNvPr>
            <p:cNvSpPr/>
            <p:nvPr/>
          </p:nvSpPr>
          <p:spPr>
            <a:xfrm rot="20220000">
              <a:off x="3426351" y="319702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11E4225D-ECC3-455A-ACA5-C0280CAA2985}"/>
                </a:ext>
              </a:extLst>
            </p:cNvPr>
            <p:cNvSpPr/>
            <p:nvPr/>
          </p:nvSpPr>
          <p:spPr>
            <a:xfrm rot="9420000">
              <a:off x="7063106" y="10176358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4C32C52C-0D21-4484-B586-BAA8DD581527}"/>
              </a:ext>
            </a:extLst>
          </p:cNvPr>
          <p:cNvGrpSpPr/>
          <p:nvPr userDrawn="1"/>
        </p:nvGrpSpPr>
        <p:grpSpPr>
          <a:xfrm>
            <a:off x="6940296" y="3593592"/>
            <a:ext cx="10674521" cy="10674521"/>
            <a:chOff x="0" y="0"/>
            <a:chExt cx="10674521" cy="10674521"/>
          </a:xfrm>
        </p:grpSpPr>
        <p:sp>
          <p:nvSpPr>
            <p:cNvPr id="301" name="Circle">
              <a:extLst>
                <a:ext uri="{FF2B5EF4-FFF2-40B4-BE49-F238E27FC236}">
                  <a16:creationId xmlns:a16="http://schemas.microsoft.com/office/drawing/2014/main" id="{98318F0C-1CDA-4B21-BBFE-925C9D15CF5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460" y="82721"/>
              <a:ext cx="10515600" cy="1051560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E4AB0723-233B-4469-89D3-3F504201E0B7}"/>
                </a:ext>
              </a:extLst>
            </p:cNvPr>
            <p:cNvSpPr/>
            <p:nvPr userDrawn="1"/>
          </p:nvSpPr>
          <p:spPr>
            <a:xfrm rot="10800000">
              <a:off x="4997738" y="10494093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3100B599-C69B-4F0B-8B67-1AB9AFCEC170}"/>
                </a:ext>
              </a:extLst>
            </p:cNvPr>
            <p:cNvSpPr/>
            <p:nvPr userDrawn="1"/>
          </p:nvSpPr>
          <p:spPr>
            <a:xfrm>
              <a:off x="5501390" y="0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5C9861FB-CD68-4E22-B719-DCA07FC98EA1}"/>
                </a:ext>
              </a:extLst>
            </p:cNvPr>
            <p:cNvSpPr/>
            <p:nvPr/>
          </p:nvSpPr>
          <p:spPr>
            <a:xfrm rot="16200000">
              <a:off x="0" y="4997739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548BC738-F9E1-4C8B-A4FE-9DAC44127368}"/>
                </a:ext>
              </a:extLst>
            </p:cNvPr>
            <p:cNvSpPr/>
            <p:nvPr/>
          </p:nvSpPr>
          <p:spPr>
            <a:xfrm rot="5400000">
              <a:off x="10494093" y="5501391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B8FB5F7B-C807-4CA4-9BF9-6705FDBC0CF1}"/>
                </a:ext>
              </a:extLst>
            </p:cNvPr>
            <p:cNvSpPr/>
            <p:nvPr/>
          </p:nvSpPr>
          <p:spPr>
            <a:xfrm rot="12600000">
              <a:off x="2407616" y="9666468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F250B146-C5AA-41D1-A361-953FE990CC17}"/>
                </a:ext>
              </a:extLst>
            </p:cNvPr>
            <p:cNvSpPr/>
            <p:nvPr/>
          </p:nvSpPr>
          <p:spPr>
            <a:xfrm rot="1800000">
              <a:off x="8090838" y="830143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B5C2493A-C8F8-48D1-BD1F-BDB5BED3FD60}"/>
                </a:ext>
              </a:extLst>
            </p:cNvPr>
            <p:cNvSpPr/>
            <p:nvPr/>
          </p:nvSpPr>
          <p:spPr>
            <a:xfrm rot="18000000">
              <a:off x="827625" y="240761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0AC39DE6-30AC-433A-BB1C-BF5E7B2066BF}"/>
                </a:ext>
              </a:extLst>
            </p:cNvPr>
            <p:cNvSpPr/>
            <p:nvPr/>
          </p:nvSpPr>
          <p:spPr>
            <a:xfrm rot="7200000">
              <a:off x="9663950" y="8090839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32D6A3F7-EC7E-4ABF-B3BA-F5B736682AA5}"/>
                </a:ext>
              </a:extLst>
            </p:cNvPr>
            <p:cNvSpPr/>
            <p:nvPr/>
          </p:nvSpPr>
          <p:spPr>
            <a:xfrm rot="14400000">
              <a:off x="578317" y="7654662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6678F6FD-C3DD-49EE-A125-15175B41FEA7}"/>
                </a:ext>
              </a:extLst>
            </p:cNvPr>
            <p:cNvSpPr/>
            <p:nvPr/>
          </p:nvSpPr>
          <p:spPr>
            <a:xfrm rot="3600000">
              <a:off x="9918294" y="2843791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77F0C187-9AC0-485C-8C0E-2C67D7AC573F}"/>
                </a:ext>
              </a:extLst>
            </p:cNvPr>
            <p:cNvSpPr/>
            <p:nvPr/>
          </p:nvSpPr>
          <p:spPr>
            <a:xfrm rot="19800000">
              <a:off x="2839430" y="57831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4CB51CF8-1945-4BBA-B605-2F80834316CB}"/>
                </a:ext>
              </a:extLst>
            </p:cNvPr>
            <p:cNvSpPr/>
            <p:nvPr/>
          </p:nvSpPr>
          <p:spPr>
            <a:xfrm rot="9000000">
              <a:off x="7650301" y="9918294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DAE77B60-9EE6-47E5-8B0E-18938E9B3E3C}"/>
                </a:ext>
              </a:extLst>
            </p:cNvPr>
            <p:cNvSpPr/>
            <p:nvPr/>
          </p:nvSpPr>
          <p:spPr>
            <a:xfrm rot="11220000">
              <a:off x="4360142" y="10424599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65E14AEC-8899-49BB-9920-1AEFA8A90524}"/>
                </a:ext>
              </a:extLst>
            </p:cNvPr>
            <p:cNvSpPr/>
            <p:nvPr/>
          </p:nvSpPr>
          <p:spPr>
            <a:xfrm rot="420000">
              <a:off x="6138948" y="7010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32BDB197-6394-4BB6-91B2-AE214E99E43D}"/>
                </a:ext>
              </a:extLst>
            </p:cNvPr>
            <p:cNvSpPr/>
            <p:nvPr/>
          </p:nvSpPr>
          <p:spPr>
            <a:xfrm rot="16620000">
              <a:off x="69494" y="4360143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D9E681C9-11A8-4789-A031-A76A1ED86CF3}"/>
                </a:ext>
              </a:extLst>
            </p:cNvPr>
            <p:cNvSpPr/>
            <p:nvPr/>
          </p:nvSpPr>
          <p:spPr>
            <a:xfrm rot="5820000">
              <a:off x="10423986" y="6138949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34CC4BD0-3C4A-42C9-8D9A-6BB08C948D32}"/>
                </a:ext>
              </a:extLst>
            </p:cNvPr>
            <p:cNvSpPr/>
            <p:nvPr/>
          </p:nvSpPr>
          <p:spPr>
            <a:xfrm rot="13020000">
              <a:off x="1890189" y="928748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9A700B1B-0B26-410F-BF9D-091FB5D5685F}"/>
                </a:ext>
              </a:extLst>
            </p:cNvPr>
            <p:cNvSpPr/>
            <p:nvPr/>
          </p:nvSpPr>
          <p:spPr>
            <a:xfrm rot="2220000">
              <a:off x="8607926" y="120963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CF3D10FF-3788-418F-8E12-87116A977D60}"/>
                </a:ext>
              </a:extLst>
            </p:cNvPr>
            <p:cNvSpPr/>
            <p:nvPr/>
          </p:nvSpPr>
          <p:spPr>
            <a:xfrm rot="18420000">
              <a:off x="1206606" y="1890190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C05B1BED-2BA8-4F28-AFA9-1D27937AA7D8}"/>
                </a:ext>
              </a:extLst>
            </p:cNvPr>
            <p:cNvSpPr/>
            <p:nvPr/>
          </p:nvSpPr>
          <p:spPr>
            <a:xfrm rot="7620000">
              <a:off x="9284456" y="860792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8151DDC2-EA69-4D70-BABF-70BDA715CA0C}"/>
                </a:ext>
              </a:extLst>
            </p:cNvPr>
            <p:cNvSpPr/>
            <p:nvPr/>
          </p:nvSpPr>
          <p:spPr>
            <a:xfrm rot="14820000">
              <a:off x="319702" y="7067741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016C94D0-94FC-49AB-A5B2-B01914C6AFD6}"/>
                </a:ext>
              </a:extLst>
            </p:cNvPr>
            <p:cNvSpPr/>
            <p:nvPr/>
          </p:nvSpPr>
          <p:spPr>
            <a:xfrm rot="4020000">
              <a:off x="10176358" y="3430986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7BE7E1CB-4CF8-405C-8C96-FC820B280D17}"/>
                </a:ext>
              </a:extLst>
            </p:cNvPr>
            <p:cNvSpPr/>
            <p:nvPr/>
          </p:nvSpPr>
          <p:spPr>
            <a:xfrm rot="20220000">
              <a:off x="3426351" y="319702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279358C2-E50B-471E-B8BA-BA5B23EF7CC0}"/>
                </a:ext>
              </a:extLst>
            </p:cNvPr>
            <p:cNvSpPr/>
            <p:nvPr/>
          </p:nvSpPr>
          <p:spPr>
            <a:xfrm rot="9420000">
              <a:off x="7063106" y="10176358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83A3E279-C89D-0B45-847D-092A550871E4}"/>
              </a:ext>
            </a:extLst>
          </p:cNvPr>
          <p:cNvSpPr/>
          <p:nvPr userDrawn="1"/>
        </p:nvSpPr>
        <p:spPr>
          <a:xfrm>
            <a:off x="-1804836" y="1589005"/>
            <a:ext cx="3609671" cy="367998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glow rad="228600">
              <a:schemeClr val="accent3">
                <a:satMod val="175000"/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EC1CAB7-69E3-614F-A576-78859BB45B66}"/>
              </a:ext>
            </a:extLst>
          </p:cNvPr>
          <p:cNvSpPr/>
          <p:nvPr userDrawn="1"/>
        </p:nvSpPr>
        <p:spPr>
          <a:xfrm>
            <a:off x="10375677" y="1613394"/>
            <a:ext cx="3609671" cy="367998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glow rad="228600">
              <a:schemeClr val="accent3">
                <a:satMod val="175000"/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8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250"/>
                            </p:stCondLst>
                            <p:childTnLst>
                              <p:par>
                                <p:cTn id="64" presetID="8" presetClass="emph" presetSubtype="0" accel="25000" decel="2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5" dur="5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" presetID="8" presetClass="emph" presetSubtype="0" accel="25000" decel="2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7" dur="5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8" presetID="8" presetClass="emph" presetSubtype="0" accel="25000" decel="2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9" dur="5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8" presetClass="emph" presetSubtype="0" accel="25000" decel="2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71" dur="5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250"/>
                            </p:stCondLst>
                            <p:childTnLst>
                              <p:par>
                                <p:cTn id="7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25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53" presetClass="exit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84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" presetClass="exit" presetSubtype="8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" presetClass="exit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" presetClass="exit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xit" presetSubtype="3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" presetClass="exit" presetSubtype="9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" presetClass="exit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" presetClass="exit" presetSubtype="8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" presetClass="exit" presetSubtype="4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" presetClass="exit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" presetClass="exit" presetSubtype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 animBg="1"/>
      <p:bldP spid="204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8" grpId="0" animBg="1"/>
      <p:bldP spid="18" grpId="1" animBg="1"/>
      <p:bldP spid="223" grpId="0"/>
      <p:bldP spid="223" grpId="1"/>
      <p:bldP spid="16" grpId="0" animBg="1"/>
      <p:bldP spid="16" grpId="1" animBg="1"/>
      <p:bldP spid="17" grpId="0" animBg="1"/>
      <p:bldP spid="17" grpId="1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79C79D-3B8A-4FA9-BC4A-63E3EF10A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4/12/2019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730E35-44DB-4FED-9E24-5BBE5D9DA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DC42F-3337-4692-B53C-A5529048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745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1654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24slides.com/?utm_campaign=mp&amp;utm_medium=ppt&amp;utm_source=pptlink&amp;utm_content=&amp;utm_term=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24slides.com/?utm_campaign=mp&amp;utm_medium=ppt&amp;utm_source=pptlink&amp;utm_content=&amp;utm_term=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E457D-0397-41A5-A1CF-4C8062284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264665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16AF48-2AA8-4B78-82AB-CE8B9E71F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2100" y="1701800"/>
            <a:ext cx="7023100" cy="34544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hlinkClick r:id="rId4"/>
            <a:extLst>
              <a:ext uri="{FF2B5EF4-FFF2-40B4-BE49-F238E27FC236}">
                <a16:creationId xmlns:a16="http://schemas.microsoft.com/office/drawing/2014/main" id="{FD739A43-7308-4A45-800C-2B124CAB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44100" y="4090773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2019-20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781507" y="2271240"/>
            <a:ext cx="5786662" cy="16619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+mj-lt"/>
              </a:rPr>
              <a:t>Student Attendance Portal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EBA89-B616-43ED-A91E-61105E1C9DD6}"/>
              </a:ext>
            </a:extLst>
          </p:cNvPr>
          <p:cNvSpPr txBox="1"/>
          <p:nvPr/>
        </p:nvSpPr>
        <p:spPr>
          <a:xfrm>
            <a:off x="781507" y="4090773"/>
            <a:ext cx="578666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Online Attendance App</a:t>
            </a:r>
          </a:p>
          <a:p>
            <a:r>
              <a:rPr lang="en-US" sz="1600" dirty="0">
                <a:solidFill>
                  <a:schemeClr val="bg1"/>
                </a:solidFill>
              </a:rPr>
              <a:t>Help Manual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AC4DC87-4412-47EA-869B-E290F40E52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76145E12-6080-438C-A314-8DAFFA03CE1B}"/>
              </a:ext>
            </a:extLst>
          </p:cNvPr>
          <p:cNvPicPr>
            <a:picLocks noGrp="1"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505" y="683814"/>
            <a:ext cx="10096870" cy="62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740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5">
            <a:extLst>
              <a:ext uri="{FF2B5EF4-FFF2-40B4-BE49-F238E27FC236}">
                <a16:creationId xmlns:a16="http://schemas.microsoft.com/office/drawing/2014/main" id="{997817F9-F9AA-418C-B371-110F82354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51246" y="390619"/>
            <a:ext cx="8202967" cy="514904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Stage 6: View Attendance…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00415-B90D-4DE1-AF59-C7287D3D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6312024"/>
            <a:ext cx="621437" cy="616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3C91AC-02B2-4240-9A8F-5CC5BBA55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1A879C-056F-4558-A84D-AC0411350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76" y="1613517"/>
            <a:ext cx="2950020" cy="5244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BD3E4B-23F2-4355-A187-39D056616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935" y="1411509"/>
            <a:ext cx="2913863" cy="5180200"/>
          </a:xfrm>
          <a:prstGeom prst="rect">
            <a:avLst/>
          </a:prstGeom>
        </p:spPr>
      </p:pic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2D804018-13C9-480A-9587-E458514C2A87}"/>
              </a:ext>
            </a:extLst>
          </p:cNvPr>
          <p:cNvSpPr/>
          <p:nvPr/>
        </p:nvSpPr>
        <p:spPr>
          <a:xfrm>
            <a:off x="4473004" y="1500326"/>
            <a:ext cx="2584744" cy="1589103"/>
          </a:xfrm>
          <a:prstGeom prst="wedgeEllipseCallout">
            <a:avLst>
              <a:gd name="adj1" fmla="val -55448"/>
              <a:gd name="adj2" fmla="val 7143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Attendance Sheet will open</a:t>
            </a:r>
            <a:endParaRPr lang="en-IN" dirty="0"/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57DB2802-139E-4CB0-BA95-75277797B778}"/>
              </a:ext>
            </a:extLst>
          </p:cNvPr>
          <p:cNvSpPr/>
          <p:nvPr/>
        </p:nvSpPr>
        <p:spPr>
          <a:xfrm>
            <a:off x="5424257" y="3898776"/>
            <a:ext cx="2669218" cy="1589103"/>
          </a:xfrm>
          <a:prstGeom prst="wedgeEllipseCallout">
            <a:avLst>
              <a:gd name="adj1" fmla="val 69168"/>
              <a:gd name="adj2" fmla="val 73674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Don’t forget to logout if login to someone else phone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3376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5">
            <a:extLst>
              <a:ext uri="{FF2B5EF4-FFF2-40B4-BE49-F238E27FC236}">
                <a16:creationId xmlns:a16="http://schemas.microsoft.com/office/drawing/2014/main" id="{997817F9-F9AA-418C-B371-110F82354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51246" y="390619"/>
            <a:ext cx="8202967" cy="514904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About Some Features of SAP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00415-B90D-4DE1-AF59-C7287D3D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6312024"/>
            <a:ext cx="621437" cy="616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3C91AC-02B2-4240-9A8F-5CC5BBA55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4FB323-B521-40B9-8C4A-36667A8646C0}"/>
              </a:ext>
            </a:extLst>
          </p:cNvPr>
          <p:cNvSpPr txBox="1"/>
          <p:nvPr/>
        </p:nvSpPr>
        <p:spPr>
          <a:xfrm>
            <a:off x="1029811" y="1793289"/>
            <a:ext cx="1017380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You have to keep  your internet ON to use this application, otherwise it wouldn’t 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SAP is Realtime Attendance Application . Here real time indicates that your attendance will be updated as soon as it will be marked by your respective faculty.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At the end, you can see whether your attendance has been marked present or absent.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You will be able to see your attendance percentage any time you want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application also shows the no of classes you can skip which helps you to maintain your eligibility for attendance criteria (i.e. 75%).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feature will help you to be aware about your current attendance status</a:t>
            </a:r>
          </a:p>
        </p:txBody>
      </p:sp>
    </p:spTree>
    <p:extLst>
      <p:ext uri="{BB962C8B-B14F-4D97-AF65-F5344CB8AC3E}">
        <p14:creationId xmlns:p14="http://schemas.microsoft.com/office/powerpoint/2010/main" val="2722008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E457D-0397-41A5-A1CF-4C8062284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362320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16AF48-2AA8-4B78-82AB-CE8B9E71F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701800"/>
            <a:ext cx="12192000" cy="34544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3202669" y="2967335"/>
            <a:ext cx="5786662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+mj-lt"/>
              </a:rPr>
              <a:t>THANK</a:t>
            </a:r>
            <a:r>
              <a:rPr lang="en-US" sz="6000" dirty="0">
                <a:solidFill>
                  <a:schemeClr val="bg1"/>
                </a:solidFill>
                <a:latin typeface="+mj-lt"/>
              </a:rPr>
              <a:t> YOU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>
            <a:hlinkClick r:id="rId4"/>
            <a:extLst>
              <a:ext uri="{FF2B5EF4-FFF2-40B4-BE49-F238E27FC236}">
                <a16:creationId xmlns:a16="http://schemas.microsoft.com/office/drawing/2014/main" id="{FD739A43-7308-4A45-800C-2B124CAB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18100" y="0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1D692F-8C4B-47E6-B367-1CB302E31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18100" y="5890228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E347D20-83CF-4765-A959-68F510CE97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629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5">
            <a:extLst>
              <a:ext uri="{FF2B5EF4-FFF2-40B4-BE49-F238E27FC236}">
                <a16:creationId xmlns:a16="http://schemas.microsoft.com/office/drawing/2014/main" id="{997817F9-F9AA-418C-B371-110F82354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51246" y="905523"/>
            <a:ext cx="8202967" cy="514904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Stage 1 : Installing the App</a:t>
            </a:r>
          </a:p>
        </p:txBody>
      </p:sp>
      <p:sp>
        <p:nvSpPr>
          <p:cNvPr id="5" name="Content Placeholder 15">
            <a:extLst>
              <a:ext uri="{FF2B5EF4-FFF2-40B4-BE49-F238E27FC236}">
                <a16:creationId xmlns:a16="http://schemas.microsoft.com/office/drawing/2014/main" id="{7CA08C95-A06B-4C8C-A980-B46D914FAB36}"/>
              </a:ext>
            </a:extLst>
          </p:cNvPr>
          <p:cNvSpPr txBox="1">
            <a:spLocks/>
          </p:cNvSpPr>
          <p:nvPr/>
        </p:nvSpPr>
        <p:spPr>
          <a:xfrm>
            <a:off x="1842812" y="2503503"/>
            <a:ext cx="8011401" cy="19086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</a:pPr>
            <a:r>
              <a:rPr lang="en-IN" sz="5400" dirty="0"/>
              <a:t>Install the SAP App by link given in Mail.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00415-B90D-4DE1-AF59-C7287D3D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6312024"/>
            <a:ext cx="621437" cy="616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3C91AC-02B2-4240-9A8F-5CC5BBA55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43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5">
            <a:extLst>
              <a:ext uri="{FF2B5EF4-FFF2-40B4-BE49-F238E27FC236}">
                <a16:creationId xmlns:a16="http://schemas.microsoft.com/office/drawing/2014/main" id="{997817F9-F9AA-418C-B371-110F82354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51246" y="390619"/>
            <a:ext cx="8202967" cy="514904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Stage 2 : Go Online…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00415-B90D-4DE1-AF59-C7287D3D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6312024"/>
            <a:ext cx="621437" cy="616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3C91AC-02B2-4240-9A8F-5CC5BBA55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1A879C-056F-4558-A84D-AC0411350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29" y="1067540"/>
            <a:ext cx="3031588" cy="52444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BD3E4B-23F2-4355-A187-39D056616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935" y="1162931"/>
            <a:ext cx="2913865" cy="5180204"/>
          </a:xfrm>
          <a:prstGeom prst="rect">
            <a:avLst/>
          </a:prstGeom>
        </p:spPr>
      </p:pic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2D804018-13C9-480A-9587-E458514C2A87}"/>
              </a:ext>
            </a:extLst>
          </p:cNvPr>
          <p:cNvSpPr/>
          <p:nvPr/>
        </p:nvSpPr>
        <p:spPr>
          <a:xfrm>
            <a:off x="4473004" y="1500326"/>
            <a:ext cx="2584744" cy="1589103"/>
          </a:xfrm>
          <a:prstGeom prst="wedgeEllipseCallout">
            <a:avLst>
              <a:gd name="adj1" fmla="val -55448"/>
              <a:gd name="adj2" fmla="val 7143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Screen When Internet Available</a:t>
            </a:r>
            <a:endParaRPr lang="en-IN" dirty="0"/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57DB2802-139E-4CB0-BA95-75277797B778}"/>
              </a:ext>
            </a:extLst>
          </p:cNvPr>
          <p:cNvSpPr/>
          <p:nvPr/>
        </p:nvSpPr>
        <p:spPr>
          <a:xfrm>
            <a:off x="5424257" y="3898776"/>
            <a:ext cx="2669218" cy="1589103"/>
          </a:xfrm>
          <a:prstGeom prst="wedgeEllipseCallout">
            <a:avLst>
              <a:gd name="adj1" fmla="val 69168"/>
              <a:gd name="adj2" fmla="val 73674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Splash Screen </a:t>
            </a:r>
          </a:p>
          <a:p>
            <a:pPr algn="ctr"/>
            <a:r>
              <a:rPr lang="en-US" dirty="0"/>
              <a:t>When Internet not available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2858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5">
            <a:extLst>
              <a:ext uri="{FF2B5EF4-FFF2-40B4-BE49-F238E27FC236}">
                <a16:creationId xmlns:a16="http://schemas.microsoft.com/office/drawing/2014/main" id="{997817F9-F9AA-418C-B371-110F82354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51246" y="390619"/>
            <a:ext cx="8202967" cy="514904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Stage 3 : Login to your Account…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00415-B90D-4DE1-AF59-C7287D3D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6312024"/>
            <a:ext cx="621437" cy="616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3C91AC-02B2-4240-9A8F-5CC5BBA55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1A879C-056F-4558-A84D-AC0411350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29" y="1067540"/>
            <a:ext cx="3031588" cy="52444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BD3E4B-23F2-4355-A187-39D056616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935" y="1038686"/>
            <a:ext cx="2913865" cy="5428695"/>
          </a:xfrm>
          <a:prstGeom prst="rect">
            <a:avLst/>
          </a:prstGeom>
        </p:spPr>
      </p:pic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2D804018-13C9-480A-9587-E458514C2A87}"/>
              </a:ext>
            </a:extLst>
          </p:cNvPr>
          <p:cNvSpPr/>
          <p:nvPr/>
        </p:nvSpPr>
        <p:spPr>
          <a:xfrm>
            <a:off x="4473004" y="1500326"/>
            <a:ext cx="2584744" cy="1589103"/>
          </a:xfrm>
          <a:prstGeom prst="wedgeEllipseCallout">
            <a:avLst>
              <a:gd name="adj1" fmla="val -55448"/>
              <a:gd name="adj2" fmla="val 7143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Splash Screen</a:t>
            </a:r>
            <a:endParaRPr lang="en-IN" dirty="0"/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57DB2802-139E-4CB0-BA95-75277797B778}"/>
              </a:ext>
            </a:extLst>
          </p:cNvPr>
          <p:cNvSpPr/>
          <p:nvPr/>
        </p:nvSpPr>
        <p:spPr>
          <a:xfrm>
            <a:off x="5424257" y="3898776"/>
            <a:ext cx="2669218" cy="1589103"/>
          </a:xfrm>
          <a:prstGeom prst="wedgeEllipseCallout">
            <a:avLst>
              <a:gd name="adj1" fmla="val 69168"/>
              <a:gd name="adj2" fmla="val 73674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 Login Credentials</a:t>
            </a:r>
          </a:p>
          <a:p>
            <a:pPr algn="ctr"/>
            <a:r>
              <a:rPr lang="en-US" dirty="0"/>
              <a:t>Then click login</a:t>
            </a:r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F31608-E359-4268-9638-AE42F8DD6A47}"/>
              </a:ext>
            </a:extLst>
          </p:cNvPr>
          <p:cNvSpPr/>
          <p:nvPr/>
        </p:nvSpPr>
        <p:spPr>
          <a:xfrm>
            <a:off x="4297277" y="5770485"/>
            <a:ext cx="3597445" cy="8212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 Password is = welcome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9085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5">
            <a:extLst>
              <a:ext uri="{FF2B5EF4-FFF2-40B4-BE49-F238E27FC236}">
                <a16:creationId xmlns:a16="http://schemas.microsoft.com/office/drawing/2014/main" id="{997817F9-F9AA-418C-B371-110F82354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51246" y="390619"/>
            <a:ext cx="8202967" cy="514904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Stage 3 : Login to your Account…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00415-B90D-4DE1-AF59-C7287D3D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6312024"/>
            <a:ext cx="621437" cy="616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3C91AC-02B2-4240-9A8F-5CC5BBA55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1A879C-056F-4558-A84D-AC0411350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76" y="1613516"/>
            <a:ext cx="2950022" cy="52444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BD3E4B-23F2-4355-A187-39D056616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935" y="1411507"/>
            <a:ext cx="2913865" cy="5180204"/>
          </a:xfrm>
          <a:prstGeom prst="rect">
            <a:avLst/>
          </a:prstGeom>
        </p:spPr>
      </p:pic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2D804018-13C9-480A-9587-E458514C2A87}"/>
              </a:ext>
            </a:extLst>
          </p:cNvPr>
          <p:cNvSpPr/>
          <p:nvPr/>
        </p:nvSpPr>
        <p:spPr>
          <a:xfrm>
            <a:off x="4473004" y="1500326"/>
            <a:ext cx="2584744" cy="1589103"/>
          </a:xfrm>
          <a:prstGeom prst="wedgeEllipseCallout">
            <a:avLst>
              <a:gd name="adj1" fmla="val -55448"/>
              <a:gd name="adj2" fmla="val 7143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Please Wait while Authenticating</a:t>
            </a:r>
            <a:endParaRPr lang="en-IN" dirty="0"/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57DB2802-139E-4CB0-BA95-75277797B778}"/>
              </a:ext>
            </a:extLst>
          </p:cNvPr>
          <p:cNvSpPr/>
          <p:nvPr/>
        </p:nvSpPr>
        <p:spPr>
          <a:xfrm>
            <a:off x="5424257" y="3898776"/>
            <a:ext cx="2669218" cy="1589103"/>
          </a:xfrm>
          <a:prstGeom prst="wedgeEllipseCallout">
            <a:avLst>
              <a:gd name="adj1" fmla="val 69168"/>
              <a:gd name="adj2" fmla="val 73674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 Dashboard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6990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5">
            <a:extLst>
              <a:ext uri="{FF2B5EF4-FFF2-40B4-BE49-F238E27FC236}">
                <a16:creationId xmlns:a16="http://schemas.microsoft.com/office/drawing/2014/main" id="{997817F9-F9AA-418C-B371-110F82354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51246" y="390619"/>
            <a:ext cx="8202967" cy="514904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Stage 4 : Update Profile…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00415-B90D-4DE1-AF59-C7287D3D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6312024"/>
            <a:ext cx="621437" cy="616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3C91AC-02B2-4240-9A8F-5CC5BBA55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1A879C-056F-4558-A84D-AC0411350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76" y="1613516"/>
            <a:ext cx="2950022" cy="52444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BD3E4B-23F2-4355-A187-39D056616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935" y="1411507"/>
            <a:ext cx="2913864" cy="5180204"/>
          </a:xfrm>
          <a:prstGeom prst="rect">
            <a:avLst/>
          </a:prstGeom>
        </p:spPr>
      </p:pic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2D804018-13C9-480A-9587-E458514C2A87}"/>
              </a:ext>
            </a:extLst>
          </p:cNvPr>
          <p:cNvSpPr/>
          <p:nvPr/>
        </p:nvSpPr>
        <p:spPr>
          <a:xfrm>
            <a:off x="4473004" y="1500326"/>
            <a:ext cx="2584744" cy="1589103"/>
          </a:xfrm>
          <a:prstGeom prst="wedgeEllipseCallout">
            <a:avLst>
              <a:gd name="adj1" fmla="val -55448"/>
              <a:gd name="adj2" fmla="val 7143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Navigation drawer</a:t>
            </a:r>
          </a:p>
          <a:p>
            <a:pPr algn="ctr"/>
            <a:r>
              <a:rPr lang="en-US" dirty="0"/>
              <a:t>And</a:t>
            </a:r>
          </a:p>
          <a:p>
            <a:pPr algn="ctr"/>
            <a:r>
              <a:rPr lang="en-US" dirty="0"/>
              <a:t>Select profile</a:t>
            </a:r>
            <a:endParaRPr lang="en-IN" dirty="0"/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57DB2802-139E-4CB0-BA95-75277797B778}"/>
              </a:ext>
            </a:extLst>
          </p:cNvPr>
          <p:cNvSpPr/>
          <p:nvPr/>
        </p:nvSpPr>
        <p:spPr>
          <a:xfrm>
            <a:off x="5424257" y="3898776"/>
            <a:ext cx="2669218" cy="1589103"/>
          </a:xfrm>
          <a:prstGeom prst="wedgeEllipseCallout">
            <a:avLst>
              <a:gd name="adj1" fmla="val 69168"/>
              <a:gd name="adj2" fmla="val 73674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Profile Page will open</a:t>
            </a:r>
          </a:p>
          <a:p>
            <a:pPr algn="ctr"/>
            <a:r>
              <a:rPr lang="en-US" dirty="0"/>
              <a:t>Press and hold name option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911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5">
            <a:extLst>
              <a:ext uri="{FF2B5EF4-FFF2-40B4-BE49-F238E27FC236}">
                <a16:creationId xmlns:a16="http://schemas.microsoft.com/office/drawing/2014/main" id="{997817F9-F9AA-418C-B371-110F82354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51246" y="390619"/>
            <a:ext cx="8202967" cy="514904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Stage 4 : Update Profile…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00415-B90D-4DE1-AF59-C7287D3D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6312024"/>
            <a:ext cx="621437" cy="616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3C91AC-02B2-4240-9A8F-5CC5BBA55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1A879C-056F-4558-A84D-AC0411350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76" y="1613516"/>
            <a:ext cx="2950021" cy="52444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BD3E4B-23F2-4355-A187-39D056616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935" y="1411507"/>
            <a:ext cx="2913864" cy="5180204"/>
          </a:xfrm>
          <a:prstGeom prst="rect">
            <a:avLst/>
          </a:prstGeom>
        </p:spPr>
      </p:pic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2D804018-13C9-480A-9587-E458514C2A87}"/>
              </a:ext>
            </a:extLst>
          </p:cNvPr>
          <p:cNvSpPr/>
          <p:nvPr/>
        </p:nvSpPr>
        <p:spPr>
          <a:xfrm>
            <a:off x="4473003" y="1370122"/>
            <a:ext cx="3188425" cy="1719308"/>
          </a:xfrm>
          <a:prstGeom prst="wedgeEllipseCallout">
            <a:avLst>
              <a:gd name="adj1" fmla="val -55448"/>
              <a:gd name="adj2" fmla="val 7143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Alert Dialog will pop up</a:t>
            </a:r>
          </a:p>
          <a:p>
            <a:pPr algn="ctr"/>
            <a:r>
              <a:rPr lang="en-US" dirty="0"/>
              <a:t>Change your name</a:t>
            </a:r>
          </a:p>
          <a:p>
            <a:pPr algn="ctr"/>
            <a:r>
              <a:rPr lang="en-US" dirty="0"/>
              <a:t>Then click update option</a:t>
            </a:r>
            <a:endParaRPr lang="en-IN" dirty="0"/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57DB2802-139E-4CB0-BA95-75277797B778}"/>
              </a:ext>
            </a:extLst>
          </p:cNvPr>
          <p:cNvSpPr/>
          <p:nvPr/>
        </p:nvSpPr>
        <p:spPr>
          <a:xfrm>
            <a:off x="5424257" y="3898776"/>
            <a:ext cx="2669218" cy="1589103"/>
          </a:xfrm>
          <a:prstGeom prst="wedgeEllipseCallout">
            <a:avLst>
              <a:gd name="adj1" fmla="val 69168"/>
              <a:gd name="adj2" fmla="val 73674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 your name changed</a:t>
            </a:r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FA31BC-48D9-4E96-BD7F-D2161B24E591}"/>
              </a:ext>
            </a:extLst>
          </p:cNvPr>
          <p:cNvSpPr/>
          <p:nvPr/>
        </p:nvSpPr>
        <p:spPr>
          <a:xfrm>
            <a:off x="1065320" y="4172505"/>
            <a:ext cx="1997476" cy="3018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Shivam</a:t>
            </a:r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16108F-F92D-4C62-87AC-7D2327532A81}"/>
              </a:ext>
            </a:extLst>
          </p:cNvPr>
          <p:cNvSpPr/>
          <p:nvPr/>
        </p:nvSpPr>
        <p:spPr>
          <a:xfrm>
            <a:off x="8962006" y="3882500"/>
            <a:ext cx="1997476" cy="2322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Shivam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8204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5">
            <a:extLst>
              <a:ext uri="{FF2B5EF4-FFF2-40B4-BE49-F238E27FC236}">
                <a16:creationId xmlns:a16="http://schemas.microsoft.com/office/drawing/2014/main" id="{997817F9-F9AA-418C-B371-110F82354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51246" y="390619"/>
            <a:ext cx="8202967" cy="514904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Stage 5 : Reset Password…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00415-B90D-4DE1-AF59-C7287D3D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6312024"/>
            <a:ext cx="621437" cy="616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3C91AC-02B2-4240-9A8F-5CC5BBA55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1A879C-056F-4558-A84D-AC0411350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76" y="1613517"/>
            <a:ext cx="2950021" cy="5244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BD3E4B-23F2-4355-A187-39D056616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935" y="1411508"/>
            <a:ext cx="2913864" cy="5180202"/>
          </a:xfrm>
          <a:prstGeom prst="rect">
            <a:avLst/>
          </a:prstGeom>
        </p:spPr>
      </p:pic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2D804018-13C9-480A-9587-E458514C2A87}"/>
              </a:ext>
            </a:extLst>
          </p:cNvPr>
          <p:cNvSpPr/>
          <p:nvPr/>
        </p:nvSpPr>
        <p:spPr>
          <a:xfrm>
            <a:off x="4473004" y="1500326"/>
            <a:ext cx="2584744" cy="1589103"/>
          </a:xfrm>
          <a:prstGeom prst="wedgeEllipseCallout">
            <a:avLst>
              <a:gd name="adj1" fmla="val -65408"/>
              <a:gd name="adj2" fmla="val 5914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Navigation drawer </a:t>
            </a:r>
          </a:p>
          <a:p>
            <a:pPr algn="ctr"/>
            <a:r>
              <a:rPr lang="en-US" dirty="0"/>
              <a:t>Choose Reset Password</a:t>
            </a:r>
            <a:endParaRPr lang="en-IN" dirty="0"/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57DB2802-139E-4CB0-BA95-75277797B778}"/>
              </a:ext>
            </a:extLst>
          </p:cNvPr>
          <p:cNvSpPr/>
          <p:nvPr/>
        </p:nvSpPr>
        <p:spPr>
          <a:xfrm>
            <a:off x="5424256" y="3684232"/>
            <a:ext cx="2950021" cy="1803647"/>
          </a:xfrm>
          <a:prstGeom prst="wedgeEllipseCallout">
            <a:avLst>
              <a:gd name="adj1" fmla="val 62848"/>
              <a:gd name="adj2" fmla="val 64814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 &amp; confirm new password, </a:t>
            </a:r>
          </a:p>
          <a:p>
            <a:pPr algn="ctr"/>
            <a:r>
              <a:rPr lang="en-US" dirty="0"/>
              <a:t>Password should be strong and greater than 6 character</a:t>
            </a:r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87EF0E-3097-4A6A-B547-13FA2AA1E27D}"/>
              </a:ext>
            </a:extLst>
          </p:cNvPr>
          <p:cNvSpPr/>
          <p:nvPr/>
        </p:nvSpPr>
        <p:spPr>
          <a:xfrm>
            <a:off x="4270159" y="5770485"/>
            <a:ext cx="3597445" cy="8212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Old Password is = welcome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7670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5">
            <a:extLst>
              <a:ext uri="{FF2B5EF4-FFF2-40B4-BE49-F238E27FC236}">
                <a16:creationId xmlns:a16="http://schemas.microsoft.com/office/drawing/2014/main" id="{997817F9-F9AA-418C-B371-110F82354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51246" y="390619"/>
            <a:ext cx="8202967" cy="514904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Stage 6: View Attendance…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00415-B90D-4DE1-AF59-C7287D3D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6312024"/>
            <a:ext cx="621437" cy="616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3C91AC-02B2-4240-9A8F-5CC5BBA55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1A879C-056F-4558-A84D-AC0411350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76" y="1613517"/>
            <a:ext cx="2950020" cy="5244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BD3E4B-23F2-4355-A187-39D056616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935" y="1411508"/>
            <a:ext cx="2913863" cy="5180202"/>
          </a:xfrm>
          <a:prstGeom prst="rect">
            <a:avLst/>
          </a:prstGeom>
        </p:spPr>
      </p:pic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2D804018-13C9-480A-9587-E458514C2A87}"/>
              </a:ext>
            </a:extLst>
          </p:cNvPr>
          <p:cNvSpPr/>
          <p:nvPr/>
        </p:nvSpPr>
        <p:spPr>
          <a:xfrm>
            <a:off x="4473004" y="1500326"/>
            <a:ext cx="2584744" cy="1589103"/>
          </a:xfrm>
          <a:prstGeom prst="wedgeEllipseCallout">
            <a:avLst>
              <a:gd name="adj1" fmla="val -55448"/>
              <a:gd name="adj2" fmla="val 7143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select Subject</a:t>
            </a:r>
            <a:endParaRPr lang="en-IN" dirty="0"/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57DB2802-139E-4CB0-BA95-75277797B778}"/>
              </a:ext>
            </a:extLst>
          </p:cNvPr>
          <p:cNvSpPr/>
          <p:nvPr/>
        </p:nvSpPr>
        <p:spPr>
          <a:xfrm>
            <a:off x="5424257" y="3898776"/>
            <a:ext cx="2669218" cy="1589103"/>
          </a:xfrm>
          <a:prstGeom prst="wedgeEllipseCallout">
            <a:avLst>
              <a:gd name="adj1" fmla="val 69168"/>
              <a:gd name="adj2" fmla="val 73674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Choose subject </a:t>
            </a:r>
          </a:p>
          <a:p>
            <a:pPr algn="ctr"/>
            <a:r>
              <a:rPr lang="en-US" dirty="0"/>
              <a:t>Then click on </a:t>
            </a:r>
          </a:p>
          <a:p>
            <a:pPr algn="ctr"/>
            <a:r>
              <a:rPr lang="en-US" dirty="0"/>
              <a:t>View attendance button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00997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1">
      <a:dk1>
        <a:srgbClr val="000000"/>
      </a:dk1>
      <a:lt1>
        <a:srgbClr val="FFFFFF"/>
      </a:lt1>
      <a:dk2>
        <a:srgbClr val="37005E"/>
      </a:dk2>
      <a:lt2>
        <a:srgbClr val="EFFCE2"/>
      </a:lt2>
      <a:accent1>
        <a:srgbClr val="37005E"/>
      </a:accent1>
      <a:accent2>
        <a:srgbClr val="8F4197"/>
      </a:accent2>
      <a:accent3>
        <a:srgbClr val="BFACBF"/>
      </a:accent3>
      <a:accent4>
        <a:srgbClr val="88D0CF"/>
      </a:accent4>
      <a:accent5>
        <a:srgbClr val="C7F3D7"/>
      </a:accent5>
      <a:accent6>
        <a:srgbClr val="EFFCE2"/>
      </a:accent6>
      <a:hlink>
        <a:srgbClr val="0563C1"/>
      </a:hlink>
      <a:folHlink>
        <a:srgbClr val="954F72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imated title spiralsTF11820374.potx" id="{11071EB7-9BAF-437F-8AEC-5F1DC575C948}" vid="{C0D41A22-9E55-4C6C-A395-12700763031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Animated title spirals</Template>
  <TotalTime>0</TotalTime>
  <Words>327</Words>
  <Application>Microsoft Office PowerPoint</Application>
  <PresentationFormat>Widescreen</PresentationFormat>
  <Paragraphs>55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Candara</vt:lpstr>
      <vt:lpstr>Office Theme</vt:lpstr>
      <vt:lpstr>Click to edit Master title style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Click to edit Master title style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2019-04-11T09:23:41Z</dcterms:created>
  <dcterms:modified xsi:type="dcterms:W3CDTF">2019-04-12T11:33:05Z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2018-08-09T19:57:57.1778852Z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